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9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6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10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4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840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46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42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9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C11C9-033B-42D8-AE2D-EEB2B81E54E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2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6883" y="1992679"/>
            <a:ext cx="7772400" cy="150812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ДОРОЖНЫХ ОДЕЖД НИЗШЕГО ТИПА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181"/>
            <a:ext cx="2001523" cy="17004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0713"/>
            <a:ext cx="961810" cy="135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4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09600"/>
            <a:ext cx="7886700" cy="4572000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дорожным одеждам низшего типа относят: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крупнообломочных грунтов;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местных грунтов или каменных материалов, укрепленных местными малоактивными материалами (такими как зола уноса, шлак и т.д.);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грунтов, укрепленных или улучшенных скелетными добавками (щебнем, гравием, шлаком или другими местными материалами);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с использованием дерева (лежневые, бревенчатые сплошные или колейные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8650" y="5181600"/>
            <a:ext cx="7886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Такие покрытия обладают низкими эксплуатационными качествами – на них быстро образуются колеи, затрудняется проезд в дождливые периоды, пылят.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44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96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НИЗШИЙ ТИП ПОКРЫТИЯ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06" y="1404217"/>
            <a:ext cx="7367588" cy="2965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24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312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НИЗШИЙ ТИП ПОКРЫТИЯ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93381"/>
            <a:ext cx="7886700" cy="6681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ДОРОГИ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grayscl/>
            <a:biLevel thresh="50000"/>
            <a:lum bright="-40000" contrast="40000"/>
          </a:blip>
          <a:srcRect l="8131" t="18182" r="1161" b="19481"/>
          <a:stretch>
            <a:fillRect/>
          </a:stretch>
        </p:blipFill>
        <p:spPr bwMode="auto">
          <a:xfrm>
            <a:off x="882707" y="2518612"/>
            <a:ext cx="7360747" cy="249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33600" y="5451425"/>
            <a:ext cx="6109854" cy="66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3.1 – Виды форм боковых каналов: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треугольная; б) трапецеидальная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312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28255"/>
            <a:ext cx="7886700" cy="524870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профилированных дорог состоит из следующих технологических операций: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работы. К ним относят разбивочные работы и очистку дорожной полосы от камней, кустарника, леса.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Разрыхление отдельных участков с твердыми грунтами для облегчения работы землеройных машин.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Сосредоточенные земляные работы на резких переломах продольного профиля, подсыпка подходов к малым искусственным сооружениям.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Разработка, перемещение и профилирование грунта для получения нужного поперечного профиля.</a:t>
            </a: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грунта. Наиболее ответственной операцией является уплотнение. Требуемую плотность устанавливают в зависимости от ДКЗ и вида грунта. Быстрое уплотнение с одновременным получением наиболее водоустойчивой структуры достигается при оптимальной влажности грунта (табл. 3.1.1)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5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37152"/>
            <a:ext cx="7886700" cy="460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ДОРОГИ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1999" y="1669135"/>
            <a:ext cx="576349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335915" algn="just">
              <a:lnSpc>
                <a:spcPct val="107000"/>
              </a:lnSpc>
              <a:spcAft>
                <a:spcPts val="0"/>
              </a:spcAft>
              <a:tabLst>
                <a:tab pos="442912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3.1.1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Зависимость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влажности от вида грунта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486784"/>
              </p:ext>
            </p:extLst>
          </p:nvPr>
        </p:nvGraphicFramePr>
        <p:xfrm>
          <a:off x="956772" y="2527482"/>
          <a:ext cx="7558578" cy="2764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9289">
                  <a:extLst>
                    <a:ext uri="{9D8B030D-6E8A-4147-A177-3AD203B41FA5}">
                      <a16:colId xmlns:a16="http://schemas.microsoft.com/office/drawing/2014/main" val="235153918"/>
                    </a:ext>
                  </a:extLst>
                </a:gridCol>
                <a:gridCol w="3779289">
                  <a:extLst>
                    <a:ext uri="{9D8B030D-6E8A-4147-A177-3AD203B41FA5}">
                      <a16:colId xmlns:a16="http://schemas.microsoft.com/office/drawing/2014/main" val="2124926519"/>
                    </a:ext>
                  </a:extLst>
                </a:gridCol>
              </a:tblGrid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Грунт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Оптимальная влажность %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831938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4261151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Супесчаные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– 14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4715449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– 16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063050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Тяжелосуглинистые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– 19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128466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– 25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271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874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УКРЕПЛЕННЫХ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(УЛУЧШЕННЫХ) ГРУНТОВ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СТРОИТЕЛЬСТВА ДОРОЖНЫХ ОДЕЖД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lnSpcReduction="10000"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грунтов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мероприятий (подготовка грунта, внесение вяжущих и добавок, перемешивание, уплотнение и обеспечение условий формирования структурно-механических свойств укреплённого грунта), обеспечивающих в конечном итоге коренное изменение свойств исходных материалов с приданием им требуемой соответствующими стандартами прочности, водо- и морозостойкости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Укреплением грунтов называют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последовательных технологических операций, обеспечивающих в результате воздействия на грунт добавок вяжущих и других веществ высокую прочность и длительную устойчивость его не только в сухом, но и в водонасыщенном состоянии.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06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4" y="1076758"/>
            <a:ext cx="8663851" cy="40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6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применения стабилизации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335231"/>
            <a:ext cx="8061103" cy="456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6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9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применения на дорогах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6" y="1551708"/>
            <a:ext cx="8524628" cy="342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7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80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Равнопрочные конструкции дорожных одежд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636569"/>
            <a:ext cx="7891695" cy="37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56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38847"/>
            <a:ext cx="78867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ГРУНТОВ ГРУНТОВЫМИ ДОБАВКАМИ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12813"/>
            <a:ext cx="7886700" cy="680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3.1.2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поверхностного укрепления грунтов с грунтовыми добавками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29360"/>
              </p:ext>
            </p:extLst>
          </p:nvPr>
        </p:nvGraphicFramePr>
        <p:xfrm>
          <a:off x="1011382" y="1773383"/>
          <a:ext cx="7503968" cy="4320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5791">
                  <a:extLst>
                    <a:ext uri="{9D8B030D-6E8A-4147-A177-3AD203B41FA5}">
                      <a16:colId xmlns:a16="http://schemas.microsoft.com/office/drawing/2014/main" val="4081977283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3135721455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722879427"/>
                    </a:ext>
                  </a:extLst>
                </a:gridCol>
                <a:gridCol w="1876595">
                  <a:extLst>
                    <a:ext uri="{9D8B030D-6E8A-4147-A177-3AD203B41FA5}">
                      <a16:colId xmlns:a16="http://schemas.microsoft.com/office/drawing/2014/main" val="1698468296"/>
                    </a:ext>
                  </a:extLst>
                </a:gridCol>
              </a:tblGrid>
              <a:tr h="828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укрепления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виды укрепляемых грунтов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Достигаемые результаты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 добавок, % от массы грунта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188"/>
                  </a:ext>
                </a:extLst>
              </a:tr>
              <a:tr h="267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95562"/>
                  </a:ext>
                </a:extLst>
              </a:tr>
              <a:tr h="548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Смешение с добавками: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5311241"/>
                  </a:ext>
                </a:extLst>
              </a:tr>
              <a:tr h="110879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глинистые и суглинистые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зернового состава, повышение внутреннего трения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30-50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5231063"/>
                  </a:ext>
                </a:extLst>
              </a:tr>
              <a:tr h="138908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суглинистого и глинистого грунта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зернового состава, увеличение связности в сухое время года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10-30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203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601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78716"/>
            <a:ext cx="7886700" cy="255241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устройства покрытия из грун­та подобранного состава (рис. 3.1.2) включает следую­щие технологические операции: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профилирование поверхности земляного полотна с прида­нием поперечного уклона 30—40‰;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разрыхление грунта на необходимую глубину (уста­навливают исходя из потребности в грунте данного типа);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добавляемого грунта и его разгрузка;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добавляемого грунта по земляному по­лотну;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перемешивание составляющих грунта, профилирование по­верхности покрытия; 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78" y="3131128"/>
            <a:ext cx="6642822" cy="3574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358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82841" cy="563129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ГРУНТОВ СКЕЛЕТНЫМИ ДОБАВКАМИ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780" y="928255"/>
            <a:ext cx="84097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3.1.4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Оптимальные составы грунтов, рекомендуемые для дорожных одежд низшего типа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" y="1524432"/>
            <a:ext cx="8118805" cy="203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4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92" y="812007"/>
            <a:ext cx="8010525" cy="57199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3455" y="1656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3.1.5</a:t>
            </a: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Скелетные добавки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00216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26471" y="297580"/>
            <a:ext cx="7481455" cy="60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3.1.6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недостатки в процессе строительства и эксплуатации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4" y="1346272"/>
            <a:ext cx="8605860" cy="416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29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361</Words>
  <Application>Microsoft Office PowerPoint</Application>
  <PresentationFormat>Экран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Тема Office</vt:lpstr>
      <vt:lpstr>СТРОИТЕЛЬСТВО ДОРОЖНЫХ ОДЕЖД НИЗШЕГО ТИПА</vt:lpstr>
      <vt:lpstr>Презентация PowerPoint</vt:lpstr>
      <vt:lpstr>НИЗШИЙ ТИП ПОКРЫТИЯ</vt:lpstr>
      <vt:lpstr>НИЗШИЙ ТИП ПОКРЫТИЯ</vt:lpstr>
      <vt:lpstr>ПРОФИЛИРОВАННЫЕ ГРУНТОВЫЕ ДОРОГИ</vt:lpstr>
      <vt:lpstr>Презентация PowerPoint</vt:lpstr>
      <vt:lpstr>ПРИМЕНЕНИЕ УКРЕПЛЕННЫХ (УЛУЧШЕННЫХ) ГРУНТОВ ДЛЯ СТРОИТЕЛЬСТВА ДОРОЖНЫХ ОДЕЖД</vt:lpstr>
      <vt:lpstr>Презентация PowerPoint</vt:lpstr>
      <vt:lpstr>Эффекты применения стабилизации</vt:lpstr>
      <vt:lpstr>Эффекты применения на дорогах</vt:lpstr>
      <vt:lpstr>Равнопрочные конструкции дорожных одежд</vt:lpstr>
      <vt:lpstr>УКРЕПЛЕНИЯ ГРУНТОВ ГРУНТОВЫМИ ДОБАВКАМИ</vt:lpstr>
      <vt:lpstr>Презентация PowerPoint</vt:lpstr>
      <vt:lpstr>УКРЕПЛЕНИЯ ГРУНТОВ СКЕЛЕТНЫМИ ДОБАВКАМИ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13</cp:revision>
  <dcterms:created xsi:type="dcterms:W3CDTF">2020-02-25T12:55:28Z</dcterms:created>
  <dcterms:modified xsi:type="dcterms:W3CDTF">2020-02-25T15:58:55Z</dcterms:modified>
</cp:coreProperties>
</file>